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 type="custom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32" Type="http://schemas.openxmlformats.org/officeDocument/2006/relationships/theme" Target="theme/theme1.xml"/><Relationship Id="rId30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/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/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2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2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6" name="layout3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3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2018-09-18</a:t>
            </a:fld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2018-09-18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228600" indent="-228600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685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fd278c9b-f3ba-444b-9ea1-50eff1b0f024.png"/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2" Type="http://schemas.openxmlformats.org/officeDocument/2006/relationships/image" Target="../media/50565812-3c00-4b02-9ea5-384c9edc0fa5.png"/><Relationship Id="rId3" Type="http://schemas.openxmlformats.org/officeDocument/2006/relationships/image" Target="../media/cdf85bef-104a-440c-9fe0-9baa797a787c.png"/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2" Type="http://schemas.openxmlformats.org/officeDocument/2006/relationships/image" Target="../media/2516cff0-066d-4374-be76-e5da631b7d38.png"/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2" Type="http://schemas.openxmlformats.org/officeDocument/2006/relationships/image" Target="../media/ca04043d-84bd-4249-bf36-d9bfaa0b09fb.png"/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3" Type="http://schemas.openxmlformats.org/officeDocument/2006/relationships/image" Target="../media/b7c172d5-829b-449f-81d5-8c244e65d1ff.png"/><Relationship Id="rId2" Type="http://schemas.openxmlformats.org/officeDocument/2006/relationships/image" Target="../media/d85665c7-2775-446a-acff-612aab4ddb49.png"/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2" Type="http://schemas.openxmlformats.org/officeDocument/2006/relationships/image" Target="../media/cf9b899d-cb2e-4002-bfff-7a5b04d322ce.png"/><Relationship Id="rId3" Type="http://schemas.openxmlformats.org/officeDocument/2006/relationships/image" Target="../media/ec7ce077-0758-4f39-a291-6750abd07ca0.png"/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2" Type="http://schemas.openxmlformats.org/officeDocument/2006/relationships/image" Target="../media/9ceaa77e-0dd8-4127-8dd3-6b9b05b36679.png"/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2" Type="http://schemas.openxmlformats.org/officeDocument/2006/relationships/image" Target="../media/1b183e45-09d4-4294-bcbf-711f689402eb.jpeg"/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2" Type="http://schemas.openxmlformats.org/officeDocument/2006/relationships/image" Target="../media/e3bb20c9-15f9-4a06-8a6c-703bc1576212.jpeg"/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2" Type="http://schemas.openxmlformats.org/officeDocument/2006/relationships/image" Target="../media/a89c4895-3891-4b24-8d93-7b6dbd5061c4.jpeg"/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2" Type="http://schemas.openxmlformats.org/officeDocument/2006/relationships/image" Target="../media/d96d2989-c4ed-4be5-934f-8487aea020e1.jpeg"/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554d9f33-a457-4f9d-ab0e-31ee879fd6ec.png"/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b5255db9-6bad-40c1-a471-d0c9d016328f.png"/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de7c7316-5e14-44e4-8f1c-88936641c0bd.png"/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e5acc2bc-b1e9-449b-8ec2-d902b9a76ec3.png"/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6b0582b6-33a3-43a8-b0e6-98ec4c23012d.png"/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1322" y="2510374"/>
            <a:ext cx="12192000" cy="439309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4815600" y="5887275"/>
            <a:ext cx="2563444" cy="610374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4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반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교수님의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눈물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팀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김준호</a:t>
            </a:r>
            <a:r>
              <a:rPr lang="en-US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, </a:t>
            </a:r>
            <a:r>
              <a:rPr lang="ko-KR" altLang="ko-KR" sz="1800" kern="1200">
                <a:solidFill>
                  <a:schemeClr val="bg1">
                    <a:alpha val="100000"/>
                    <a:lumMod val="85000"/>
                  </a:schemeClr>
                </a:solidFill>
                <a:latin typeface="나눔고딕"/>
                <a:ea typeface="나눔고딕"/>
                <a:cs typeface="+mn-cs"/>
              </a:rPr>
              <a:t>소하연</a:t>
            </a:r>
          </a:p>
        </p:txBody>
      </p:sp>
      <p:cxnSp>
        <p:nvCxnSpPr>
          <p:cNvPr id="5" name="slide1_shape3"/>
          <p:cNvCxnSpPr/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 cap="flat">
            <a:solidFill>
              <a:schemeClr val="bg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_shape4"/>
          <p:cNvSpPr/>
          <p:nvPr/>
        </p:nvSpPr>
        <p:spPr>
          <a:xfrm>
            <a:off x="3471056" y="4830000"/>
            <a:ext cx="5285421" cy="6460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rgbClr val="f2f2f2"/>
                </a:solidFill>
                <a:latin typeface="나눔스퀘어라운드 Regular"/>
                <a:ea typeface="+mn-ea"/>
                <a:cs typeface="+mn-cs"/>
              </a:rPr>
              <a:t>SafeFood </a:t>
            </a:r>
            <a:r>
              <a:rPr lang="ko-KR" altLang="ko-KR" sz="3600" spc="-150" kern="1200">
                <a:solidFill>
                  <a:srgbClr val="f2f2f2"/>
                </a:solidFill>
                <a:latin typeface="+mn-lt"/>
                <a:ea typeface="나눔스퀘어라운드 Regular"/>
                <a:cs typeface="+mn-cs"/>
              </a:rPr>
              <a:t>종합</a:t>
            </a:r>
            <a:r>
              <a:rPr lang="en-US" altLang="ko-KR" sz="3600" spc="-150" kern="1200">
                <a:solidFill>
                  <a:srgbClr val="f2f2f2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3600" spc="-150" kern="1200">
                <a:solidFill>
                  <a:srgbClr val="f2f2f2"/>
                </a:solidFill>
                <a:latin typeface="+mn-lt"/>
                <a:ea typeface="나눔스퀘어라운드 Regular"/>
                <a:cs typeface="+mn-cs"/>
              </a:rPr>
              <a:t>프로젝트</a:t>
            </a:r>
          </a:p>
        </p:txBody>
      </p:sp>
      <p:pic>
        <p:nvPicPr>
          <p:cNvPr id="7" name="slide1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943" y="1044557"/>
            <a:ext cx="3196060" cy="319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9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sp>
        <p:nvSpPr>
          <p:cNvPr id="7" name="slide9_shape5"/>
          <p:cNvSpPr/>
          <p:nvPr/>
        </p:nvSpPr>
        <p:spPr>
          <a:xfrm>
            <a:off x="1346558" y="875006"/>
            <a:ext cx="74562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공지사항</a:t>
            </a:r>
          </a:p>
        </p:txBody>
      </p:sp>
      <p:sp>
        <p:nvSpPr>
          <p:cNvPr id="8" name="slide9_shape6"/>
          <p:cNvSpPr/>
          <p:nvPr/>
        </p:nvSpPr>
        <p:spPr>
          <a:xfrm>
            <a:off x="3437691" y="5336782"/>
            <a:ext cx="5316617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ㅇㅇㅇㅇ</a:t>
            </a:r>
          </a:p>
        </p:txBody>
      </p:sp>
      <p:cxnSp>
        <p:nvCxnSpPr>
          <p:cNvPr id="9" name="slide9_shape7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0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0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sp>
        <p:nvSpPr>
          <p:cNvPr id="7" name="slide10_shape5"/>
          <p:cNvSpPr/>
          <p:nvPr/>
        </p:nvSpPr>
        <p:spPr>
          <a:xfrm>
            <a:off x="1346558" y="875006"/>
            <a:ext cx="593228" cy="3092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en-US" altLang="ko-KR" sz="12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Q&amp;A</a:t>
            </a:r>
            <a:b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</a:p>
        </p:txBody>
      </p:sp>
      <p:sp>
        <p:nvSpPr>
          <p:cNvPr id="8" name="slide10_shape6"/>
          <p:cNvSpPr/>
          <p:nvPr/>
        </p:nvSpPr>
        <p:spPr>
          <a:xfrm>
            <a:off x="2713791" y="5270107"/>
            <a:ext cx="6764417" cy="14039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전체조회를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누르면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전체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목록이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나온다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누르면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내용과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해당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글에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달린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댓글들을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볼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있다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</a:t>
            </a:r>
          </a:p>
        </p:txBody>
      </p:sp>
      <p:cxnSp>
        <p:nvCxnSpPr>
          <p:cNvPr id="9" name="slide10_shape7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0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554" y="1615440"/>
            <a:ext cx="6191250" cy="2576315"/>
          </a:xfrm>
          <a:prstGeom prst="rect">
            <a:avLst/>
          </a:prstGeom>
        </p:spPr>
      </p:pic>
      <p:pic>
        <p:nvPicPr>
          <p:cNvPr id="11" name="slide10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6387" y="1411701"/>
            <a:ext cx="5324475" cy="2983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11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1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1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03</a:t>
            </a:r>
          </a:p>
        </p:txBody>
      </p:sp>
      <p:cxnSp>
        <p:nvCxnSpPr>
          <p:cNvPr id="7" name="slide11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1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11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정보</a:t>
              </a:r>
            </a:p>
          </p:txBody>
        </p:sp>
        <p:sp>
          <p:nvSpPr>
            <p:cNvPr id="10" name="slide11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전체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목록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보기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상세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정보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상품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검색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2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2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2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2_shape5"/>
          <p:cNvSpPr/>
          <p:nvPr/>
        </p:nvSpPr>
        <p:spPr>
          <a:xfrm>
            <a:off x="1346558" y="875006"/>
            <a:ext cx="14028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전체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목록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보기</a:t>
            </a:r>
          </a:p>
        </p:txBody>
      </p:sp>
      <p:pic>
        <p:nvPicPr>
          <p:cNvPr id="8" name="slide1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5387" y="1593846"/>
            <a:ext cx="9801225" cy="4753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3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3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3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3_shape5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정보</a:t>
            </a:r>
          </a:p>
        </p:txBody>
      </p:sp>
      <p:sp>
        <p:nvSpPr>
          <p:cNvPr id="8" name="slide13_shape6"/>
          <p:cNvSpPr/>
          <p:nvPr/>
        </p:nvSpPr>
        <p:spPr>
          <a:xfrm>
            <a:off x="2580441" y="5309477"/>
            <a:ext cx="7031117" cy="13372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상품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상세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페이지에서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상품명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제조사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원재료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영양정보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원산지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정보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등을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확인할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수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있다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.</a:t>
            </a:r>
          </a:p>
        </p:txBody>
      </p:sp>
      <p:cxnSp>
        <p:nvCxnSpPr>
          <p:cNvPr id="9" name="slide13_shape7"/>
          <p:cNvCxnSpPr/>
          <p:nvPr/>
        </p:nvCxnSpPr>
        <p:spPr>
          <a:xfrm>
            <a:off x="5549900" y="520660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299121"/>
            <a:ext cx="9753600" cy="3764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4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4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4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4_shape5"/>
          <p:cNvSpPr/>
          <p:nvPr/>
        </p:nvSpPr>
        <p:spPr>
          <a:xfrm>
            <a:off x="1346558" y="875006"/>
            <a:ext cx="114567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상세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정보</a:t>
            </a:r>
          </a:p>
        </p:txBody>
      </p:sp>
      <p:pic>
        <p:nvPicPr>
          <p:cNvPr id="8" name="slide14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660" y="1764633"/>
            <a:ext cx="5668251" cy="3549334"/>
          </a:xfrm>
          <a:prstGeom prst="rect">
            <a:avLst/>
          </a:prstGeom>
          <a:ln w="12700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  <p:pic>
        <p:nvPicPr>
          <p:cNvPr id="9" name="slide14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783683"/>
            <a:ext cx="5936495" cy="3550129"/>
          </a:xfrm>
          <a:prstGeom prst="rect">
            <a:avLst/>
          </a:prstGeom>
          <a:ln w="12700" cap="flat">
            <a:solidFill>
              <a:schemeClr val="dk1">
                <a:alpha val="100000"/>
              </a:schemeClr>
            </a:solidFill>
            <a:prstDash val="solid"/>
            <a:round/>
            <a:headEnd type="none"/>
            <a:tailEnd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5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5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6" name="slide15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상품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</a:p>
        </p:txBody>
      </p:sp>
      <p:sp>
        <p:nvSpPr>
          <p:cNvPr id="7" name="slide15_shape5"/>
          <p:cNvSpPr/>
          <p:nvPr/>
        </p:nvSpPr>
        <p:spPr>
          <a:xfrm>
            <a:off x="1346558" y="875006"/>
            <a:ext cx="831353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상품</a:t>
            </a:r>
            <a:r>
              <a:rPr lang="en-US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검색</a:t>
            </a:r>
          </a:p>
        </p:txBody>
      </p:sp>
      <p:sp>
        <p:nvSpPr>
          <p:cNvPr id="8" name="slide15_shape6"/>
          <p:cNvSpPr/>
          <p:nvPr/>
        </p:nvSpPr>
        <p:spPr>
          <a:xfrm>
            <a:off x="2489954" y="5635795"/>
            <a:ext cx="7212092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제품명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제조사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원재료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,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알러지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항목으로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검색이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가능하다</a:t>
            </a:r>
            <a:r>
              <a:rPr lang="en-US" altLang="ko-KR" sz="2800" kern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  <a:cs typeface="+mn-cs"/>
              </a:rPr>
              <a:t>.</a:t>
            </a:r>
          </a:p>
        </p:txBody>
      </p:sp>
      <p:cxnSp>
        <p:nvCxnSpPr>
          <p:cNvPr id="9" name="slide15_shape7"/>
          <p:cNvCxnSpPr/>
          <p:nvPr/>
        </p:nvCxnSpPr>
        <p:spPr>
          <a:xfrm>
            <a:off x="5549900" y="544663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lide1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5662" y="1238250"/>
            <a:ext cx="5400675" cy="830873"/>
          </a:xfrm>
          <a:prstGeom prst="rect">
            <a:avLst/>
          </a:prstGeom>
        </p:spPr>
      </p:pic>
      <p:pic>
        <p:nvPicPr>
          <p:cNvPr id="11" name="slide15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2262" y="2176462"/>
            <a:ext cx="6467475" cy="31386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7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7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7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6" name="slide17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개인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정보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보기</a:t>
            </a:r>
          </a:p>
        </p:txBody>
      </p:sp>
      <p:sp>
        <p:nvSpPr>
          <p:cNvPr id="7" name="slide17_shape5"/>
          <p:cNvSpPr/>
          <p:nvPr/>
        </p:nvSpPr>
        <p:spPr>
          <a:xfrm>
            <a:off x="3702804" y="5327257"/>
            <a:ext cx="473559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OOO</a:t>
            </a:r>
            <a:r>
              <a:rPr lang="en-US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</a:t>
            </a:r>
          </a:p>
        </p:txBody>
      </p:sp>
      <p:cxnSp>
        <p:nvCxnSpPr>
          <p:cNvPr id="8" name="slide17_shape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lide17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134337"/>
            <a:ext cx="9753600" cy="4589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6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16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6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04</a:t>
            </a:r>
          </a:p>
        </p:txBody>
      </p:sp>
      <p:cxnSp>
        <p:nvCxnSpPr>
          <p:cNvPr id="7" name="slide16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16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16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시연 동영상</a:t>
              </a:r>
            </a:p>
          </p:txBody>
        </p:sp>
        <p:sp>
          <p:nvSpPr>
            <p:cNvPr id="10" name="slide16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시연 동영상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0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0_shape3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04</a:t>
            </a:r>
          </a:p>
        </p:txBody>
      </p:sp>
      <p:sp>
        <p:nvSpPr>
          <p:cNvPr id="5" name="slide20_shape4"/>
          <p:cNvSpPr/>
          <p:nvPr/>
        </p:nvSpPr>
        <p:spPr>
          <a:xfrm>
            <a:off x="1346558" y="238950"/>
            <a:ext cx="3355406" cy="684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altLang="ko-KR" sz="3600">
                <a:latin typeface="나눔스퀘어라운드 Regular"/>
                <a:ea typeface="나눔스퀘어라운드 Regular"/>
              </a:rPr>
              <a:t>시연 동영상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2_group1"/>
          <p:cNvGrpSpPr>
            <a:grpSpLocks/>
          </p:cNvGrpSpPr>
          <p:nvPr/>
        </p:nvGrpSpPr>
        <p:grpSpPr>
          <a:xfrm>
            <a:off x="9312300" y="367747"/>
            <a:ext cx="2525203" cy="2484783"/>
            <a:chOff x="9312300" y="367747"/>
            <a:chExt cx="2525203" cy="2484783"/>
          </a:xfrm>
        </p:grpSpPr>
        <p:sp>
          <p:nvSpPr>
            <p:cNvPr id="4" name="slide2_shape1"/>
            <p:cNvSpPr/>
            <p:nvPr/>
          </p:nvSpPr>
          <p:spPr>
            <a:xfrm>
              <a:off x="9744158" y="367747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2_shape2"/>
            <p:cNvSpPr/>
            <p:nvPr/>
          </p:nvSpPr>
          <p:spPr>
            <a:xfrm>
              <a:off x="9312300" y="759185"/>
              <a:ext cx="2093344" cy="2093344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" name="slide2_group2"/>
          <p:cNvGrpSpPr>
            <a:grpSpLocks/>
          </p:cNvGrpSpPr>
          <p:nvPr/>
        </p:nvGrpSpPr>
        <p:grpSpPr>
          <a:xfrm>
            <a:off x="387018" y="302740"/>
            <a:ext cx="2572927" cy="1365957"/>
            <a:chOff x="387018" y="302740"/>
            <a:chExt cx="2572927" cy="1365957"/>
          </a:xfrm>
        </p:grpSpPr>
        <p:sp>
          <p:nvSpPr>
            <p:cNvPr id="7" name="slide2_shape3"/>
            <p:cNvSpPr/>
            <p:nvPr/>
          </p:nvSpPr>
          <p:spPr>
            <a:xfrm>
              <a:off x="387018" y="302740"/>
              <a:ext cx="660758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C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2_shape4"/>
            <p:cNvSpPr/>
            <p:nvPr/>
          </p:nvSpPr>
          <p:spPr>
            <a:xfrm>
              <a:off x="596349" y="495893"/>
              <a:ext cx="713657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O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2_shape5"/>
            <p:cNvSpPr/>
            <p:nvPr/>
          </p:nvSpPr>
          <p:spPr>
            <a:xfrm>
              <a:off x="918899" y="745367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6"/>
            <p:cNvSpPr/>
            <p:nvPr/>
          </p:nvSpPr>
          <p:spPr>
            <a:xfrm>
              <a:off x="1286147" y="489765"/>
              <a:ext cx="587020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T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slide2_shape7"/>
            <p:cNvSpPr/>
            <p:nvPr/>
          </p:nvSpPr>
          <p:spPr>
            <a:xfrm>
              <a:off x="1639542" y="564065"/>
              <a:ext cx="588623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E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2_shape8"/>
            <p:cNvSpPr/>
            <p:nvPr/>
          </p:nvSpPr>
          <p:spPr>
            <a:xfrm>
              <a:off x="1998849" y="302740"/>
              <a:ext cx="689612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N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2_shape9"/>
            <p:cNvSpPr/>
            <p:nvPr/>
          </p:nvSpPr>
          <p:spPr>
            <a:xfrm>
              <a:off x="2360101" y="744526"/>
              <a:ext cx="599844" cy="92333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5400" b="1" kern="1200">
                  <a:solidFill>
                    <a:schemeClr val="accent2">
                      <a:alpha val="90000"/>
                      <a:lumMod val="75000"/>
                    </a:schemeClr>
                  </a:solidFill>
                  <a:latin typeface="+mn-lt"/>
                  <a:ea typeface="+mn-ea"/>
                  <a:cs typeface="+mn-cs"/>
                </a:rPr>
                <a:t>S</a:t>
              </a:r>
              <a:endParaRPr sz="5400" b="1" kern="1200">
                <a:solidFill>
                  <a:schemeClr val="accent2">
                    <a:alpha val="90000"/>
                    <a:lumMod val="7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slide2_group3"/>
          <p:cNvGrpSpPr>
            <a:grpSpLocks/>
          </p:cNvGrpSpPr>
          <p:nvPr/>
        </p:nvGrpSpPr>
        <p:grpSpPr>
          <a:xfrm>
            <a:off x="1670535" y="2011502"/>
            <a:ext cx="3763886" cy="584775"/>
            <a:chOff x="1670535" y="2011502"/>
            <a:chExt cx="3763886" cy="584775"/>
          </a:xfrm>
        </p:grpSpPr>
        <p:sp>
          <p:nvSpPr>
            <p:cNvPr id="15" name="slide2_shape10"/>
            <p:cNvSpPr/>
            <p:nvPr/>
          </p:nvSpPr>
          <p:spPr>
            <a:xfrm>
              <a:off x="1670535" y="2011502"/>
              <a:ext cx="607859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01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2_shape11"/>
            <p:cNvSpPr/>
            <p:nvPr/>
          </p:nvSpPr>
          <p:spPr>
            <a:xfrm>
              <a:off x="2422865" y="2004885"/>
              <a:ext cx="2047354" cy="41745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altLang="ko-KR" sz="2000" b="1">
                  <a:solidFill>
                    <a:srgbClr val="2a4350"/>
                  </a:solidFill>
                  <a:latin typeface="나눔고딕"/>
                  <a:ea typeface="나눔고딕"/>
                </a:rPr>
                <a:t>추진 계획</a:t>
              </a:r>
            </a:p>
          </p:txBody>
        </p:sp>
        <p:sp>
          <p:nvSpPr>
            <p:cNvPr id="17" name="slide2_shape12"/>
            <p:cNvSpPr/>
            <p:nvPr/>
          </p:nvSpPr>
          <p:spPr>
            <a:xfrm>
              <a:off x="2422865" y="233826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latin typeface="+mn-ea"/>
                  <a:ea typeface="+mn-ea"/>
                </a:rPr>
                <a:t>팀 전체 일정 및 개인별 업무 진행 일정 (결과 일정)</a:t>
              </a:r>
            </a:p>
          </p:txBody>
        </p:sp>
      </p:grpSp>
      <p:sp>
        <p:nvSpPr>
          <p:cNvPr id="18" name="slide2_shape13"/>
          <p:cNvSpPr/>
          <p:nvPr/>
        </p:nvSpPr>
        <p:spPr>
          <a:xfrm>
            <a:off x="321833" y="180278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9" name="slide2_group4"/>
          <p:cNvGrpSpPr>
            <a:grpSpLocks/>
          </p:cNvGrpSpPr>
          <p:nvPr/>
        </p:nvGrpSpPr>
        <p:grpSpPr>
          <a:xfrm>
            <a:off x="1670535" y="2815669"/>
            <a:ext cx="3763886" cy="584775"/>
            <a:chOff x="1670535" y="2815669"/>
            <a:chExt cx="3763886" cy="584775"/>
          </a:xfrm>
        </p:grpSpPr>
        <p:sp>
          <p:nvSpPr>
            <p:cNvPr id="20" name="slide2_shape14"/>
            <p:cNvSpPr/>
            <p:nvPr/>
          </p:nvSpPr>
          <p:spPr>
            <a:xfrm>
              <a:off x="1670535" y="2815669"/>
              <a:ext cx="686406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</a:pPr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02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slide2_shape15"/>
            <p:cNvSpPr/>
            <p:nvPr/>
          </p:nvSpPr>
          <p:spPr>
            <a:xfrm>
              <a:off x="2422865" y="2815669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실행 </a:t>
              </a: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화면</a:t>
              </a:r>
            </a:p>
          </p:txBody>
        </p:sp>
        <p:sp>
          <p:nvSpPr>
            <p:cNvPr id="22" name="slide2_shape16"/>
            <p:cNvSpPr/>
            <p:nvPr/>
          </p:nvSpPr>
          <p:spPr>
            <a:xfrm>
              <a:off x="2422865" y="3142039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로그인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회원가입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계정찾기,</a:t>
              </a:r>
            </a:p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공지사항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, Q&amp;A,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베스트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조회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식품</a:t>
              </a:r>
            </a:p>
          </p:txBody>
        </p:sp>
      </p:grpSp>
      <p:grpSp>
        <p:nvGrpSpPr>
          <p:cNvPr id="23" name="slide2_group5"/>
          <p:cNvGrpSpPr>
            <a:grpSpLocks/>
          </p:cNvGrpSpPr>
          <p:nvPr/>
        </p:nvGrpSpPr>
        <p:grpSpPr>
          <a:xfrm>
            <a:off x="1670535" y="3619836"/>
            <a:ext cx="3763886" cy="584775"/>
            <a:chOff x="1670535" y="3619836"/>
            <a:chExt cx="3763886" cy="584775"/>
          </a:xfrm>
        </p:grpSpPr>
        <p:sp>
          <p:nvSpPr>
            <p:cNvPr id="24" name="slide2_shape17"/>
            <p:cNvSpPr/>
            <p:nvPr/>
          </p:nvSpPr>
          <p:spPr>
            <a:xfrm>
              <a:off x="1670535" y="3619836"/>
              <a:ext cx="679994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03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slide2_shape18"/>
            <p:cNvSpPr/>
            <p:nvPr/>
          </p:nvSpPr>
          <p:spPr>
            <a:xfrm>
              <a:off x="2422865" y="361983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상품 및 개인 정보</a:t>
              </a:r>
            </a:p>
          </p:txBody>
        </p:sp>
        <p:sp>
          <p:nvSpPr>
            <p:cNvPr id="26" name="slide2_shape19"/>
            <p:cNvSpPr/>
            <p:nvPr/>
          </p:nvSpPr>
          <p:spPr>
            <a:xfrm>
              <a:off x="2422865" y="3946206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전체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보기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상세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상품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ko-KR" altLang="ko-KR" sz="900">
                  <a:solidFill>
                    <a:srgbClr val="2a4350"/>
                  </a:solidFill>
                  <a:ea typeface="나눔고딕"/>
                </a:rPr>
                <a:t>검색</a:t>
              </a:r>
            </a:p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조회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·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수정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섭취목록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찜목록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알레르기정보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,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섭취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 </a:t>
              </a: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순위</a:t>
              </a:r>
            </a:p>
          </p:txBody>
        </p:sp>
      </p:grpSp>
      <p:grpSp>
        <p:nvGrpSpPr>
          <p:cNvPr id="27" name="slide2_group6"/>
          <p:cNvGrpSpPr>
            <a:grpSpLocks/>
          </p:cNvGrpSpPr>
          <p:nvPr/>
        </p:nvGrpSpPr>
        <p:grpSpPr>
          <a:xfrm>
            <a:off x="1670535" y="4424003"/>
            <a:ext cx="3763886" cy="584775"/>
            <a:chOff x="1670535" y="4424003"/>
            <a:chExt cx="3763886" cy="584775"/>
          </a:xfrm>
        </p:grpSpPr>
        <p:sp>
          <p:nvSpPr>
            <p:cNvPr id="28" name="slide2_shape20"/>
            <p:cNvSpPr/>
            <p:nvPr/>
          </p:nvSpPr>
          <p:spPr>
            <a:xfrm>
              <a:off x="1670535" y="4424003"/>
              <a:ext cx="684803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04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slide2_shape21"/>
            <p:cNvSpPr/>
            <p:nvPr/>
          </p:nvSpPr>
          <p:spPr>
            <a:xfrm>
              <a:off x="2422865" y="4424003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시연 동영상</a:t>
              </a:r>
            </a:p>
          </p:txBody>
        </p:sp>
        <p:sp>
          <p:nvSpPr>
            <p:cNvPr id="30" name="slide2_shape22"/>
            <p:cNvSpPr/>
            <p:nvPr/>
          </p:nvSpPr>
          <p:spPr>
            <a:xfrm>
              <a:off x="2422865" y="4750373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시연 동영상</a:t>
              </a:r>
            </a:p>
          </p:txBody>
        </p:sp>
      </p:grpSp>
      <p:grpSp>
        <p:nvGrpSpPr>
          <p:cNvPr id="31" name="slide2_group7"/>
          <p:cNvGrpSpPr>
            <a:grpSpLocks/>
          </p:cNvGrpSpPr>
          <p:nvPr/>
        </p:nvGrpSpPr>
        <p:grpSpPr>
          <a:xfrm>
            <a:off x="1670535" y="5228170"/>
            <a:ext cx="3763886" cy="584775"/>
            <a:chOff x="1670535" y="5228170"/>
            <a:chExt cx="3763886" cy="584775"/>
          </a:xfrm>
        </p:grpSpPr>
        <p:sp>
          <p:nvSpPr>
            <p:cNvPr id="32" name="slide2_shape23"/>
            <p:cNvSpPr/>
            <p:nvPr/>
          </p:nvSpPr>
          <p:spPr>
            <a:xfrm>
              <a:off x="1670535" y="5228170"/>
              <a:ext cx="689612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/>
              <a:r>
                <a:rPr lang="en-US" altLang="ko-KR" sz="3200" b="1" kern="1200">
                  <a:solidFill>
                    <a:schemeClr val="accent2"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05</a:t>
              </a:r>
              <a:endParaRPr sz="32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slide2_shape24"/>
            <p:cNvSpPr/>
            <p:nvPr/>
          </p:nvSpPr>
          <p:spPr>
            <a:xfrm>
              <a:off x="2422865" y="5228170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시스템 구조도</a:t>
              </a:r>
            </a:p>
          </p:txBody>
        </p:sp>
        <p:sp>
          <p:nvSpPr>
            <p:cNvPr id="34" name="slide2_shape25"/>
            <p:cNvSpPr/>
            <p:nvPr/>
          </p:nvSpPr>
          <p:spPr>
            <a:xfrm>
              <a:off x="2422865" y="555454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</a:rPr>
                <a:t>시스템 구조도</a:t>
              </a:r>
            </a:p>
          </p:txBody>
        </p:sp>
      </p:grpSp>
      <p:grpSp>
        <p:nvGrpSpPr>
          <p:cNvPr id="35" name="nppt_15579944381415459"/>
          <p:cNvGrpSpPr>
            <a:grpSpLocks/>
          </p:cNvGrpSpPr>
          <p:nvPr/>
        </p:nvGrpSpPr>
        <p:grpSpPr>
          <a:xfrm>
            <a:off x="1673481" y="6006350"/>
            <a:ext cx="3763886" cy="584775"/>
            <a:chOff x="1673481" y="6006350"/>
            <a:chExt cx="3763886" cy="584775"/>
          </a:xfrm>
        </p:grpSpPr>
        <p:sp>
          <p:nvSpPr>
            <p:cNvPr id="36" name="nppt_15579944381415460"/>
            <p:cNvSpPr/>
            <p:nvPr/>
          </p:nvSpPr>
          <p:spPr>
            <a:xfrm>
              <a:off x="1673481" y="6006350"/>
              <a:ext cx="689612" cy="584775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en-US" altLang="ko-KR" sz="3200" b="1">
                  <a:solidFill>
                    <a:srgbClr val="2a4350"/>
                  </a:solidFill>
                  <a:latin typeface="나눔고딕"/>
                </a:rPr>
                <a:t>06</a:t>
              </a:r>
            </a:p>
          </p:txBody>
        </p:sp>
        <p:sp>
          <p:nvSpPr>
            <p:cNvPr id="37" name="nppt_15579944381415462"/>
            <p:cNvSpPr/>
            <p:nvPr/>
          </p:nvSpPr>
          <p:spPr>
            <a:xfrm>
              <a:off x="2425811" y="6006350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rgbClr val="2a4350"/>
                  </a:solidFill>
                  <a:latin typeface="나눔고딕"/>
                </a:rPr>
                <a:t>개발 후기</a:t>
              </a:r>
            </a:p>
          </p:txBody>
        </p:sp>
        <p:sp>
          <p:nvSpPr>
            <p:cNvPr id="38" name="nppt_15579944381415464"/>
            <p:cNvSpPr/>
            <p:nvPr/>
          </p:nvSpPr>
          <p:spPr>
            <a:xfrm>
              <a:off x="2425811" y="6332720"/>
              <a:ext cx="3011556" cy="230832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rgbClr val="2a4350"/>
                  </a:solidFill>
                  <a:latin typeface="나눔고딕"/>
                </a:rPr>
                <a:t>개발 후기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944381412212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944381412213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217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944381412221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05</a:t>
            </a:r>
          </a:p>
        </p:txBody>
      </p:sp>
      <p:cxnSp>
        <p:nvCxnSpPr>
          <p:cNvPr id="7" name="nppt_15579944381412223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944381412226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944381412227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3600" b="1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시스템 구조도</a:t>
              </a:r>
            </a:p>
          </p:txBody>
        </p:sp>
        <p:sp>
          <p:nvSpPr>
            <p:cNvPr id="10" name="nppt_15579944381412229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>
                  <a:solidFill>
                    <a:srgbClr val="2a4350"/>
                  </a:solidFill>
                  <a:latin typeface="나눔고딕"/>
                  <a:ea typeface="나눔고딕"/>
                </a:rPr>
                <a:t>시스템 구조도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278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28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286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6" name="nppt_15579944381412288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32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799" y="114440"/>
            <a:ext cx="6474234" cy="6562725"/>
          </a:xfrm>
          <a:prstGeom prst="rect">
            <a:avLst/>
          </a:prstGeom>
        </p:spPr>
      </p:pic>
      <p:sp>
        <p:nvSpPr>
          <p:cNvPr id="8" name="nppt_15579944381412803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latin typeface="나눔고딕"/>
                <a:ea typeface="나눔고딕"/>
              </a:rPr>
              <a:t>Class Diagram</a:t>
            </a:r>
            <a:br>
              <a:rPr lang="en-US" altLang="ko-KR"/>
            </a:b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575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579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58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6" name="nppt_15579944381412585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59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2307" y="1118235"/>
            <a:ext cx="4758695" cy="5486400"/>
          </a:xfrm>
          <a:prstGeom prst="rect">
            <a:avLst/>
          </a:prstGeom>
        </p:spPr>
      </p:pic>
      <p:sp>
        <p:nvSpPr>
          <p:cNvPr id="8" name="nppt_15579944381412829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나눔고딕"/>
              </a:rPr>
              <a:t>Usecase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688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69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696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6" name="nppt_15579944381412698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71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3237" y="1490662"/>
            <a:ext cx="6105524" cy="3876675"/>
          </a:xfrm>
          <a:prstGeom prst="rect">
            <a:avLst/>
          </a:prstGeom>
        </p:spPr>
      </p:pic>
      <p:sp>
        <p:nvSpPr>
          <p:cNvPr id="8" name="nppt_15579944381412849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Food Usecase Diagram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2724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2728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2732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05</a:t>
            </a:r>
          </a:p>
        </p:txBody>
      </p:sp>
      <p:sp>
        <p:nvSpPr>
          <p:cNvPr id="6" name="nppt_1557994438141273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시스템 구조도</a:t>
            </a:r>
          </a:p>
        </p:txBody>
      </p:sp>
      <p:pic>
        <p:nvPicPr>
          <p:cNvPr id="7" name="nppt_155799443814127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0850" y="1404937"/>
            <a:ext cx="6210300" cy="4048125"/>
          </a:xfrm>
          <a:prstGeom prst="rect">
            <a:avLst/>
          </a:prstGeom>
        </p:spPr>
      </p:pic>
      <p:sp>
        <p:nvSpPr>
          <p:cNvPr id="8" name="nppt_15579944381412896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Eat Usecase Diagram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579944381414774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nppt_15579944381414775"/>
          <p:cNvSpPr/>
          <p:nvPr/>
        </p:nvSpPr>
        <p:spPr>
          <a:xfrm>
            <a:off x="0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4779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57994438141478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66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</a:rPr>
              <a:t>06</a:t>
            </a:r>
          </a:p>
        </p:txBody>
      </p:sp>
      <p:cxnSp>
        <p:nvCxnSpPr>
          <p:cNvPr id="7" name="nppt_15579944381414785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nppt_15579944381414788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nppt_15579944381414789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개발 후기</a:t>
              </a:r>
            </a:p>
          </p:txBody>
        </p:sp>
        <p:sp>
          <p:nvSpPr>
            <p:cNvPr id="10" name="nppt_15579944381414791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lang="ko-KR" altLang="ko-KR" sz="1400">
                  <a:solidFill>
                    <a:schemeClr val="accent2">
                      <a:alpha val="100000"/>
                      <a:lumMod val="50000"/>
                    </a:schemeClr>
                  </a:solidFill>
                  <a:ea typeface="나눔고딕"/>
                </a:rPr>
                <a:t>개발 후기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464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4649"/>
          <p:cNvSpPr/>
          <p:nvPr/>
        </p:nvSpPr>
        <p:spPr>
          <a:xfrm>
            <a:off x="546652" y="238613"/>
            <a:ext cx="660758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06</a:t>
            </a:r>
          </a:p>
        </p:txBody>
      </p:sp>
      <p:sp>
        <p:nvSpPr>
          <p:cNvPr id="5" name="nppt_15579944381414651"/>
          <p:cNvSpPr/>
          <p:nvPr/>
        </p:nvSpPr>
        <p:spPr>
          <a:xfrm>
            <a:off x="1346558" y="238950"/>
            <a:ext cx="3355406" cy="6746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나눔스퀘어라운드 Regular"/>
              </a:rPr>
              <a:t>개발 후기</a:t>
            </a:r>
          </a:p>
        </p:txBody>
      </p:sp>
      <p:sp>
        <p:nvSpPr>
          <p:cNvPr id="6" name="nppt_15579944381414655"/>
          <p:cNvSpPr/>
          <p:nvPr/>
        </p:nvSpPr>
        <p:spPr>
          <a:xfrm>
            <a:off x="257767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nppt_15579944381414659"/>
          <p:cNvGrpSpPr>
            <a:grpSpLocks/>
          </p:cNvGrpSpPr>
          <p:nvPr/>
        </p:nvGrpSpPr>
        <p:grpSpPr>
          <a:xfrm>
            <a:off x="2577672" y="4869726"/>
            <a:ext cx="3011556" cy="1184940"/>
            <a:chOff x="2577672" y="4869726"/>
            <a:chExt cx="3011556" cy="1184940"/>
          </a:xfrm>
        </p:grpSpPr>
        <p:sp>
          <p:nvSpPr>
            <p:cNvPr id="8" name="nppt_15579944381414660"/>
            <p:cNvSpPr/>
            <p:nvPr/>
          </p:nvSpPr>
          <p:spPr>
            <a:xfrm>
              <a:off x="257767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altLang="ko-KR" sz="900">
                  <a:solidFill>
                    <a:srgbClr val="262626"/>
                  </a:solidFill>
                  <a:latin typeface="Arial"/>
                  <a:ea typeface="Arial"/>
                </a:rPr>
                <a:t>마지막으로 배웠던 모든 것을 돌아보고 복습할 수 있었던 시간이라 인상깊었습니다.</a:t>
              </a:r>
            </a:p>
          </p:txBody>
        </p:sp>
        <p:sp>
          <p:nvSpPr>
            <p:cNvPr id="9" name="nppt_15579944381414662"/>
            <p:cNvSpPr/>
            <p:nvPr/>
          </p:nvSpPr>
          <p:spPr>
            <a:xfrm>
              <a:off x="305977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김준호</a:t>
              </a:r>
            </a:p>
          </p:txBody>
        </p:sp>
      </p:grpSp>
      <p:sp>
        <p:nvSpPr>
          <p:cNvPr id="10" name="nppt_15579944381414664"/>
          <p:cNvSpPr/>
          <p:nvPr/>
        </p:nvSpPr>
        <p:spPr>
          <a:xfrm>
            <a:off x="6621242" y="1669774"/>
            <a:ext cx="3011556" cy="301155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nppt_15579944381414668"/>
          <p:cNvGrpSpPr>
            <a:grpSpLocks/>
          </p:cNvGrpSpPr>
          <p:nvPr/>
        </p:nvGrpSpPr>
        <p:grpSpPr>
          <a:xfrm>
            <a:off x="6621242" y="4869726"/>
            <a:ext cx="3011556" cy="1184940"/>
            <a:chOff x="6621242" y="4869726"/>
            <a:chExt cx="3011556" cy="1184940"/>
          </a:xfrm>
        </p:grpSpPr>
        <p:sp>
          <p:nvSpPr>
            <p:cNvPr id="12" name="nppt_15579944381414669"/>
            <p:cNvSpPr/>
            <p:nvPr/>
          </p:nvSpPr>
          <p:spPr>
            <a:xfrm>
              <a:off x="6621242" y="5269836"/>
              <a:ext cx="3011556" cy="784830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just" marL="0">
                <a:lnSpc>
                  <a:spcPct val="100000"/>
                </a:lnSpc>
                <a:buNone/>
              </a:pPr>
              <a:r>
                <a:rPr lang="en-US" altLang="ko-KR" sz="900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어려운 점도 많았지만 팀원과 함께 헤쳐나가 결과물을 만든 점이 자랑스럽습니다.</a:t>
              </a:r>
            </a:p>
          </p:txBody>
        </p:sp>
        <p:sp>
          <p:nvSpPr>
            <p:cNvPr id="13" name="nppt_15579944381414671"/>
            <p:cNvSpPr/>
            <p:nvPr/>
          </p:nvSpPr>
          <p:spPr>
            <a:xfrm>
              <a:off x="7103341" y="4869726"/>
              <a:ext cx="2047354" cy="400110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ctr" marL="0">
                <a:lnSpc>
                  <a:spcPct val="100000"/>
                </a:lnSpc>
                <a:buNone/>
              </a:pPr>
              <a:r>
                <a:rPr lang="en-US" altLang="ko-KR" sz="2000" b="1">
                  <a:solidFill>
                    <a:schemeClr val="tx1">
                      <a:alpha val="100000"/>
                      <a:lumMod val="85000"/>
                      <a:lumOff val="15000"/>
                    </a:schemeClr>
                  </a:solidFill>
                  <a:latin typeface="+mn-lt"/>
                </a:rPr>
                <a:t>소하연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2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4" name="slide27_shape1"/>
          <p:cNvSpPr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en-US" altLang="ko-KR" sz="4400">
                <a:solidFill>
                  <a:srgbClr val="0070c0">
                    <a:alpha val="100000"/>
                  </a:srgbClr>
                </a:solidFill>
                <a:latin typeface="Nexa Rust Script L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3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3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6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/>
                <a:ea typeface="나눔바른펜"/>
                <a:cs typeface="+mn-cs"/>
              </a:rPr>
              <a:t>01</a:t>
            </a:r>
            <a:endParaRPr sz="6600" kern="1200">
              <a:solidFill>
                <a:schemeClr val="accent3">
                  <a:lumMod val="20000"/>
                  <a:lumOff val="80000"/>
                </a:schemeClr>
              </a:solidFill>
              <a:latin typeface="나눔바른펜"/>
              <a:ea typeface="나눔바른펜"/>
              <a:cs typeface="+mn-cs"/>
            </a:endParaRPr>
          </a:p>
        </p:txBody>
      </p:sp>
      <p:cxnSp>
        <p:nvCxnSpPr>
          <p:cNvPr id="7" name="slide3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3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3_shape5"/>
            <p:cNvSpPr/>
            <p:nvPr/>
          </p:nvSpPr>
          <p:spPr>
            <a:xfrm>
              <a:off x="2820277" y="1858200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3600" b="1">
                  <a:solidFill>
                    <a:srgbClr val="2a4350"/>
                  </a:solidFill>
                  <a:latin typeface="나눔고딕"/>
                  <a:ea typeface="나눔고딕"/>
                </a:rPr>
                <a:t>추진 계획</a:t>
              </a: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2820277" y="2353500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>
                <a:lnSpc>
                  <a:spcPct val="100000"/>
                </a:lnSpc>
                <a:buNone/>
              </a:pPr>
              <a:r>
                <a:rPr altLang="ko-KR" sz="1400"/>
                <a:t>팀 전체 일정 및 개인별 업무 진행 일정 (결과 일정)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579944381413259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579944381413263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579944381413267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en-US" altLang="ko-KR" sz="3600" b="1">
                <a:solidFill>
                  <a:schemeClr val="tx1">
                    <a:alpha val="100000"/>
                  </a:schemeClr>
                </a:solidFill>
                <a:latin typeface="+mn-lt"/>
              </a:rPr>
              <a:t>01</a:t>
            </a:r>
          </a:p>
        </p:txBody>
      </p:sp>
      <p:sp>
        <p:nvSpPr>
          <p:cNvPr id="6" name="nppt_15579944381413269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>
              <a:lnSpc>
                <a:spcPct val="100000"/>
              </a:lnSpc>
              <a:buNone/>
            </a:pPr>
            <a:r>
              <a:rPr lang="ko-KR" altLang="ko-KR" sz="3600" spc="-300">
                <a:solidFill>
                  <a:schemeClr val="tx1">
                    <a:alpha val="100000"/>
                  </a:schemeClr>
                </a:solidFill>
                <a:ea typeface="+mn-ea"/>
              </a:rPr>
              <a:t>추진 계획</a:t>
            </a:r>
          </a:p>
        </p:txBody>
      </p:sp>
      <p:sp>
        <p:nvSpPr>
          <p:cNvPr id="7" name="nppt_15579944381413271"/>
          <p:cNvSpPr/>
          <p:nvPr/>
        </p:nvSpPr>
        <p:spPr>
          <a:xfrm>
            <a:off x="1346558" y="875006"/>
            <a:ext cx="3374529" cy="318790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팀 전체 일정 및 개인별 업무 진행 일정 (결과 일정)</a:t>
            </a:r>
          </a:p>
        </p:txBody>
      </p:sp>
      <p:sp>
        <p:nvSpPr>
          <p:cNvPr id="8" name="nppt_15579944381413273"/>
          <p:cNvSpPr/>
          <p:nvPr/>
        </p:nvSpPr>
        <p:spPr>
          <a:xfrm>
            <a:off x="1277348" y="4009102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5.9 ~ 5.10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식품 영양정보 관리, 회원관리, 로그인 관리</a:t>
            </a:r>
          </a:p>
        </p:txBody>
      </p:sp>
      <p:pic>
        <p:nvPicPr>
          <p:cNvPr id="9" name="nppt_155799443814136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0970" y="2565007"/>
            <a:ext cx="1390650" cy="1390650"/>
          </a:xfrm>
          <a:prstGeom prst="rect">
            <a:avLst/>
          </a:prstGeom>
        </p:spPr>
      </p:pic>
      <p:sp>
        <p:nvSpPr>
          <p:cNvPr id="10" name="nppt_15579944381414069"/>
          <p:cNvSpPr/>
          <p:nvPr/>
        </p:nvSpPr>
        <p:spPr>
          <a:xfrm>
            <a:off x="4856916" y="4009102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5.13 ~ 5.14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식품 섭취, 찜하기, 베스트 식품, 섭취 통계</a:t>
            </a:r>
          </a:p>
        </p:txBody>
      </p:sp>
      <p:pic>
        <p:nvPicPr>
          <p:cNvPr id="11" name="nppt_155799443814140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294" y="2565007"/>
            <a:ext cx="1390650" cy="1390650"/>
          </a:xfrm>
          <a:prstGeom prst="rect">
            <a:avLst/>
          </a:prstGeom>
        </p:spPr>
      </p:pic>
      <p:sp>
        <p:nvSpPr>
          <p:cNvPr id="12" name="nppt_15579944381414314"/>
          <p:cNvSpPr/>
          <p:nvPr/>
        </p:nvSpPr>
        <p:spPr>
          <a:xfrm>
            <a:off x="8585941" y="4050250"/>
            <a:ext cx="2478167" cy="965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altLang="ko-KR" sz="2400" b="1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5.15 ~ 5.16</a:t>
            </a:r>
          </a:p>
          <a:p>
            <a:pPr algn="ctr" marL="0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스퀘어라운드 Regular"/>
                <a:ea typeface="나눔스퀘어라운드 Regular"/>
              </a:rPr>
              <a:t>원재료 국가별 표시, 공지사항, Q&amp;A</a:t>
            </a:r>
          </a:p>
        </p:txBody>
      </p:sp>
      <p:pic>
        <p:nvPicPr>
          <p:cNvPr id="13" name="nppt_1557994438141431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1319" y="2606155"/>
            <a:ext cx="139065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7_picture1"/>
          <p:cNvPicPr>
            <a:picLocks noChangeAspect="1"/>
          </p:cNvPicPr>
          <p:nvPr/>
        </p:nvPicPr>
        <p:blipFill>
          <a:blip r:embed="rId2" cstate="print"/>
          <a:srcRect r="7025" l="1617"/>
          <a:stretch>
            <a:fillRect/>
          </a:stretch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4" name="slide7_shape1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7_shape2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6600" kern="1200">
                <a:solidFill>
                  <a:schemeClr val="accent3">
                    <a:alpha val="100000"/>
                    <a:lumMod val="20000"/>
                    <a:lumOff val="80000"/>
                  </a:schemeClr>
                </a:solidFill>
                <a:latin typeface="나눔바른펜"/>
                <a:ea typeface="+mn-ea"/>
                <a:cs typeface="+mn-cs"/>
              </a:rPr>
              <a:t>02</a:t>
            </a:r>
          </a:p>
        </p:txBody>
      </p:sp>
      <p:cxnSp>
        <p:nvCxnSpPr>
          <p:cNvPr id="7" name="slide7_shape4"/>
          <p:cNvCxnSpPr/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slide7_group1"/>
          <p:cNvGrpSpPr>
            <a:grpSpLocks/>
          </p:cNvGrpSpPr>
          <p:nvPr/>
        </p:nvGrpSpPr>
        <p:grpSpPr>
          <a:xfrm>
            <a:off x="2820277" y="1861642"/>
            <a:ext cx="4517521" cy="803870"/>
            <a:chOff x="2820277" y="1861642"/>
            <a:chExt cx="4517521" cy="803870"/>
          </a:xfrm>
        </p:grpSpPr>
        <p:sp>
          <p:nvSpPr>
            <p:cNvPr id="9" name="slide7_shape5"/>
            <p:cNvSpPr/>
            <p:nvPr/>
          </p:nvSpPr>
          <p:spPr>
            <a:xfrm>
              <a:off x="2820277" y="1861642"/>
              <a:ext cx="3539752" cy="646331"/>
            </a:xfrm>
            <a:prstGeom prst="rect">
              <a:avLst/>
            </a:prstGeom>
            <a:noFill/>
          </p:spPr>
          <p:txBody>
            <a:bodyPr wrap="non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메인</a:t>
              </a:r>
              <a:r>
                <a:rPr lang="en-US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3600" b="1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화면</a:t>
              </a:r>
            </a:p>
          </p:txBody>
        </p:sp>
        <p:sp>
          <p:nvSpPr>
            <p:cNvPr id="10" name="slide7_shape6"/>
            <p:cNvSpPr/>
            <p:nvPr/>
          </p:nvSpPr>
          <p:spPr>
            <a:xfrm>
              <a:off x="2820277" y="2357735"/>
              <a:ext cx="4517521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l" marL="0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공지사항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, Q&amp;A,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베스트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조회</a:t>
              </a:r>
              <a:r>
                <a:rPr lang="en-US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accent2">
                      <a:alpha val="100000"/>
                      <a:lumMod val="50000"/>
                    </a:schemeClr>
                  </a:solidFill>
                  <a:latin typeface="나눔고딕"/>
                  <a:ea typeface="나눔고딕"/>
                  <a:cs typeface="+mn-cs"/>
                </a:rPr>
                <a:t>식품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4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pic>
        <p:nvPicPr>
          <p:cNvPr id="7" name="slide4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9663" y="1106805"/>
            <a:ext cx="7832673" cy="3806190"/>
          </a:xfrm>
          <a:prstGeom prst="rect">
            <a:avLst/>
          </a:prstGeom>
        </p:spPr>
      </p:pic>
      <p:sp>
        <p:nvSpPr>
          <p:cNvPr id="8" name="slide4_shape5"/>
          <p:cNvSpPr/>
          <p:nvPr/>
        </p:nvSpPr>
        <p:spPr>
          <a:xfrm>
            <a:off x="2099429" y="5249100"/>
            <a:ext cx="7993142" cy="1065150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처음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시작했을때의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화면이다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로그인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계정찾기가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가능하다</a:t>
            </a:r>
            <a:r>
              <a:rPr lang="en-US" altLang="ko-KR" sz="3200" kern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</a:p>
        </p:txBody>
      </p:sp>
      <p:cxnSp>
        <p:nvCxnSpPr>
          <p:cNvPr id="9" name="slide4_shape6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 cap="flat">
            <a:solidFill>
              <a:schemeClr val="tx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5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5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sp>
        <p:nvSpPr>
          <p:cNvPr id="7" name="slide5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나눔고딕"/>
              </a:rPr>
              <a:t>회원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가입</a:t>
            </a:r>
            <a:r>
              <a:rPr lang="en-US" altLang="ko-KR" sz="1200">
                <a:solidFill>
                  <a:srgbClr val="000000"/>
                </a:solidFill>
                <a:latin typeface="나눔고딕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나눔고딕"/>
              </a:rPr>
              <a:t>화면</a:t>
            </a:r>
          </a:p>
        </p:txBody>
      </p:sp>
      <p:pic>
        <p:nvPicPr>
          <p:cNvPr id="8" name="slide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681" y="1603257"/>
            <a:ext cx="8176810" cy="4524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6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546652" y="238950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3600" b="1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6" name="slide6_shape4"/>
          <p:cNvSpPr/>
          <p:nvPr/>
        </p:nvSpPr>
        <p:spPr>
          <a:xfrm>
            <a:off x="1346558" y="238950"/>
            <a:ext cx="3355406" cy="63652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시작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나눔스퀘어라운드 Regular"/>
                <a:cs typeface="+mn-cs"/>
              </a:rPr>
              <a:t>화면</a:t>
            </a:r>
          </a:p>
        </p:txBody>
      </p:sp>
      <p:sp>
        <p:nvSpPr>
          <p:cNvPr id="7" name="slide6_shape5"/>
          <p:cNvSpPr/>
          <p:nvPr/>
        </p:nvSpPr>
        <p:spPr>
          <a:xfrm>
            <a:off x="1346558" y="877125"/>
            <a:ext cx="4517529" cy="29021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just" marL="0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계정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찾기</a:t>
            </a:r>
            <a:r>
              <a:rPr lang="en-US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1200" kern="1200">
                <a:solidFill>
                  <a:srgbClr val="000000"/>
                </a:solidFill>
                <a:latin typeface="나눔고딕"/>
                <a:ea typeface="나눔고딕"/>
                <a:cs typeface="+mn-cs"/>
              </a:rPr>
              <a:t>화면</a:t>
            </a:r>
          </a:p>
        </p:txBody>
      </p:sp>
      <p:pic>
        <p:nvPicPr>
          <p:cNvPr id="8" name="slide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7222" y="1495605"/>
            <a:ext cx="8577555" cy="4724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8_shape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marL="0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8_shape3"/>
          <p:cNvSpPr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sz="36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1346558" y="238613"/>
            <a:ext cx="3355406" cy="646331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메인</a:t>
            </a:r>
            <a:r>
              <a:rPr lang="en-US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3600" spc="-3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화면</a:t>
            </a:r>
          </a:p>
        </p:txBody>
      </p:sp>
      <p:pic>
        <p:nvPicPr>
          <p:cNvPr id="7" name="slide8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" y="1172817"/>
            <a:ext cx="10744200" cy="4432053"/>
          </a:xfrm>
          <a:prstGeom prst="rect">
            <a:avLst/>
          </a:prstGeom>
        </p:spPr>
      </p:pic>
      <p:sp>
        <p:nvSpPr>
          <p:cNvPr id="8" name="slide8_shape5"/>
          <p:cNvSpPr/>
          <p:nvPr/>
        </p:nvSpPr>
        <p:spPr>
          <a:xfrm>
            <a:off x="1927979" y="6051157"/>
            <a:ext cx="8336042" cy="584775"/>
          </a:xfrm>
          <a:prstGeom prst="rect">
            <a:avLst/>
          </a:prstGeom>
          <a:noFill/>
        </p:spPr>
        <p:txBody>
          <a:bodyPr wrap="none">
            <a:spAutoFit xmlns:a="http://schemas.openxmlformats.org/drawingml/2006/main"/>
          </a:bodyPr>
          <a:lstStyle/>
          <a:p>
            <a:pPr algn="ctr" marL="0" defTabSz="914400" latinLnBrk="1">
              <a:lnSpc>
                <a:spcPct val="100000"/>
              </a:lnSpc>
              <a:buNone/>
            </a:pP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메인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화면에서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조회수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상위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5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개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식품을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조회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가능하다</a:t>
            </a:r>
            <a:r>
              <a:rPr lang="en-US" altLang="ko-KR" sz="2800" kern="1200"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. </a:t>
            </a:r>
          </a:p>
        </p:txBody>
      </p:sp>
      <p:cxnSp>
        <p:nvCxnSpPr>
          <p:cNvPr id="9" name="slide8_shape6"/>
          <p:cNvCxnSpPr/>
          <p:nvPr/>
        </p:nvCxnSpPr>
        <p:spPr>
          <a:xfrm>
            <a:off x="5549900" y="5858117"/>
            <a:ext cx="1092200" cy="0"/>
          </a:xfrm>
          <a:prstGeom prst="line">
            <a:avLst/>
          </a:prstGeom>
          <a:ln w="57150" cap="flat">
            <a:solidFill>
              <a:srgbClr val="44546a">
                <a:lumMod val="75000"/>
              </a:srgb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진브(navy2629)</cp:lastModifiedBy>
  <dcterms:modified xsi:type="dcterms:W3CDTF">2019-05-16T08:41:08Z</dcterms:modified>
</cp:coreProperties>
</file>